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70" r:id="rId3"/>
    <p:sldId id="260" r:id="rId4"/>
    <p:sldId id="259" r:id="rId5"/>
    <p:sldId id="258" r:id="rId6"/>
    <p:sldId id="257" r:id="rId7"/>
    <p:sldId id="262" r:id="rId8"/>
    <p:sldId id="263" r:id="rId9"/>
    <p:sldId id="269" r:id="rId10"/>
    <p:sldId id="264" r:id="rId11"/>
    <p:sldId id="267" r:id="rId12"/>
    <p:sldId id="266" r:id="rId13"/>
    <p:sldId id="265" r:id="rId14"/>
    <p:sldId id="268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778" autoAdjust="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609360-887F-430D-A85D-47E6DEED9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55C4F9B-0F05-4B0C-9639-296A19A3B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DDC351-EB34-42CE-95F8-DA27DBF6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7EB4-02F6-4430-AC90-076923A160AE}" type="datetimeFigureOut">
              <a:rPr lang="ar-SA" smtClean="0"/>
              <a:t>28/03/45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BB2A4A-399D-4E71-86B4-DB8DFA6D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072085-CCA3-4301-AED6-015E9277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DC9-0ECA-4CB6-82D7-0076CDC62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333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CD9962-ACB6-4777-B630-513687E5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5D4D5A4-97D9-4D2C-9903-4EC955C0A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FA7A73-9A86-4B8B-858C-DB5A2C2A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7EB4-02F6-4430-AC90-076923A160AE}" type="datetimeFigureOut">
              <a:rPr lang="ar-SA" smtClean="0"/>
              <a:t>28/03/45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81E602-D69F-4516-8A9C-88754000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963801-5496-4538-A6D2-0D232EC1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DC9-0ECA-4CB6-82D7-0076CDC62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719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36AC3A8-BF38-4251-A5AC-116A9AA50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D3CF3FB-DA03-462F-971E-5BF193957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61BACB-3DF6-4664-BF97-2831F721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7EB4-02F6-4430-AC90-076923A160AE}" type="datetimeFigureOut">
              <a:rPr lang="ar-SA" smtClean="0"/>
              <a:t>28/03/45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264674-6598-483E-B0E0-989F53B0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109269-E197-4806-A1C2-5A72C3DB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DC9-0ECA-4CB6-82D7-0076CDC62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305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D70BE3-C688-4693-9604-64F2776E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C52DD8-3BC2-414F-8F13-F376A13E9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6636EC-A1B5-4A75-A75D-0B7A9D80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7EB4-02F6-4430-AC90-076923A160AE}" type="datetimeFigureOut">
              <a:rPr lang="ar-SA" smtClean="0"/>
              <a:t>28/03/45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A3A8D6-7296-49B8-80A0-B0ACB6F9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913C67-37BD-4378-A3BC-D29AC464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DC9-0ECA-4CB6-82D7-0076CDC62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889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A40B18-14F8-4723-8AC2-35BF59DA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48E7FF8-25BE-4FF0-BDBB-5BC79CC8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885C1A-EB43-490F-868C-82B824D3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7EB4-02F6-4430-AC90-076923A160AE}" type="datetimeFigureOut">
              <a:rPr lang="ar-SA" smtClean="0"/>
              <a:t>28/03/45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D6A384-8C1D-40BC-AB73-1B15FB9D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498693-1204-4E0C-B6D1-85BDFB26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DC9-0ECA-4CB6-82D7-0076CDC62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320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F2589D-C6F2-47C3-9488-6A258AEB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AB32F5-4BEA-4AA6-8667-2118FC22C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95927F5-F8CB-4757-A081-CB078906B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00C0E7-B305-484A-89B0-B4DD39E7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7EB4-02F6-4430-AC90-076923A160AE}" type="datetimeFigureOut">
              <a:rPr lang="ar-SA" smtClean="0"/>
              <a:t>28/03/45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E68B65-29E7-4911-A782-E163B643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494D65-BD7B-496A-81BB-83E1DFF1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DC9-0ECA-4CB6-82D7-0076CDC62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538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689911-65F8-44B1-96EE-A289D7F0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168CE7-B932-447D-808F-40A1177E4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261E359-A14C-49AE-8DA0-265285918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BD7211F-28B5-4AA6-B96F-3F8512BB7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101A30-C794-4DD0-B472-181E20EE8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5DB75D9-5EFE-4BD7-8EC8-1DD82315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7EB4-02F6-4430-AC90-076923A160AE}" type="datetimeFigureOut">
              <a:rPr lang="ar-SA" smtClean="0"/>
              <a:t>28/03/45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6FDBA53-B4FA-4908-A37A-B2497056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0AAB536-24B4-4FC2-9980-3373DA8B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DC9-0ECA-4CB6-82D7-0076CDC62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34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D1489F-18D0-4976-93CC-52361E4F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1D7CE2F-CAB3-4E61-BE5B-27D9A2F9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7EB4-02F6-4430-AC90-076923A160AE}" type="datetimeFigureOut">
              <a:rPr lang="ar-SA" smtClean="0"/>
              <a:t>28/03/45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1FCEC02-E4CD-443D-A3BF-168E6E90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95F582E-4813-43A3-8BAF-67929D13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DC9-0ECA-4CB6-82D7-0076CDC62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20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8A798B1-9235-4F59-A9AB-F4754CDC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7EB4-02F6-4430-AC90-076923A160AE}" type="datetimeFigureOut">
              <a:rPr lang="ar-SA" smtClean="0"/>
              <a:t>28/03/45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307899F-8432-43EC-9F17-C70205B2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18D5644-8B8C-439F-899B-11018C7F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DC9-0ECA-4CB6-82D7-0076CDC62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537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184476-4AED-4446-A347-8A8AB6C5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F67DE6-3C0D-40C4-8FC4-B7CBE8243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F32A7EE-8F6A-433E-A468-8367C6D4C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B5240B-7BCC-4E84-9557-7BAB7B12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7EB4-02F6-4430-AC90-076923A160AE}" type="datetimeFigureOut">
              <a:rPr lang="ar-SA" smtClean="0"/>
              <a:t>28/03/45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286105B-C892-4D6D-9961-8AB8A247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8BA7893-9284-47DD-A652-9D2EE1BD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DC9-0ECA-4CB6-82D7-0076CDC62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25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3F4F9E-63D6-42C4-A82A-E8B55EC8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360B0EE-B38A-410E-9575-407CACEE7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DC9654B-841F-4E5E-8E29-65DA3F5E0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6C39400-C7ED-412D-A3D0-E59F0353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7EB4-02F6-4430-AC90-076923A160AE}" type="datetimeFigureOut">
              <a:rPr lang="ar-SA" smtClean="0"/>
              <a:t>28/03/45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E8EC6FA-E112-4585-8824-5819D130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3E4D5D-3B58-4E9D-A8B4-34469231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DC9-0ECA-4CB6-82D7-0076CDC62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69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D83F20E-9529-4850-BC35-F42F40F3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1B99E35-E7B4-4707-A43B-62E1A54E1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BA4977-7DBD-4D63-BBF4-A03CEC194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C7EB4-02F6-4430-AC90-076923A160AE}" type="datetimeFigureOut">
              <a:rPr lang="ar-SA" smtClean="0"/>
              <a:t>28/03/45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447E16-36D0-4120-AE75-EC18E3EA4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9DF64C-F2BB-4D63-9F57-9EDD31E41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32DC9-0ECA-4CB6-82D7-0076CDC62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110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5" y="195093"/>
            <a:ext cx="11353490" cy="623921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DC09607-2145-419E-91BF-ACC69678E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5" y="122771"/>
            <a:ext cx="11317909" cy="6311536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017213F-B7EC-4CC8-9890-0B683E14E838}"/>
              </a:ext>
            </a:extLst>
          </p:cNvPr>
          <p:cNvSpPr/>
          <p:nvPr/>
        </p:nvSpPr>
        <p:spPr>
          <a:xfrm>
            <a:off x="1120130" y="2678013"/>
            <a:ext cx="9681220" cy="257978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9F91226-E7E0-4213-8F9A-710D6F68E4A3}"/>
              </a:ext>
            </a:extLst>
          </p:cNvPr>
          <p:cNvSpPr txBox="1"/>
          <p:nvPr/>
        </p:nvSpPr>
        <p:spPr>
          <a:xfrm>
            <a:off x="1120130" y="2678013"/>
            <a:ext cx="9547870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cs typeface="+mj-cs"/>
              </a:rPr>
              <a:t>مرحبًا بالجميع في هذا العرض الذي يعكس مدى احتفاء مدرستنا بيوم الفضاء العالمي.</a:t>
            </a:r>
          </a:p>
          <a:p>
            <a:r>
              <a:rPr lang="ar-SA" sz="2400" dirty="0">
                <a:solidFill>
                  <a:schemeClr val="bg1"/>
                </a:solidFill>
                <a:cs typeface="+mj-cs"/>
              </a:rPr>
              <a:t> إن يوم الفضاء العالمي هو مناسبة تحمل في طياتها رمزية كبيرة لاستكشاف الكون والتقدم العلمي</a:t>
            </a:r>
          </a:p>
          <a:p>
            <a:r>
              <a:rPr lang="ar-SA" sz="2400" dirty="0">
                <a:solidFill>
                  <a:schemeClr val="bg1"/>
                </a:solidFill>
                <a:cs typeface="+mj-cs"/>
              </a:rPr>
              <a:t> في ميدان الفضاء. في هذا العرض، سنقوم بمشاركتكم بعض اللحظات والصور التي تعبر عن تلك </a:t>
            </a:r>
          </a:p>
          <a:p>
            <a:r>
              <a:rPr lang="ar-SA" sz="2400" dirty="0">
                <a:solidFill>
                  <a:schemeClr val="bg1"/>
                </a:solidFill>
                <a:cs typeface="+mj-cs"/>
              </a:rPr>
              <a:t>الاحتفالية الرائعة التي عاشتها مدرستنا.</a:t>
            </a:r>
          </a:p>
          <a:p>
            <a:endParaRPr lang="ar-SA" sz="2400" dirty="0">
              <a:solidFill>
                <a:schemeClr val="bg1"/>
              </a:solidFill>
              <a:cs typeface="+mj-cs"/>
            </a:endParaRPr>
          </a:p>
          <a:p>
            <a:r>
              <a:rPr lang="ar-SA" sz="2400" dirty="0">
                <a:solidFill>
                  <a:schemeClr val="bg1"/>
                </a:solidFill>
                <a:cs typeface="+mj-cs"/>
              </a:rPr>
              <a:t>دعونا نبدأ بالاستمتاع بالصور واللحظات الخاصة التي تجسدت في يوم الفضاء العالمي في مدرستنا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9E3843D-8188-4D0C-BEB8-A5E315BDC9E4}"/>
              </a:ext>
            </a:extLst>
          </p:cNvPr>
          <p:cNvSpPr txBox="1"/>
          <p:nvPr/>
        </p:nvSpPr>
        <p:spPr>
          <a:xfrm>
            <a:off x="4313992" y="1122363"/>
            <a:ext cx="251543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الإبتدائيه</a:t>
            </a:r>
            <a:r>
              <a:rPr lang="ar-S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الرابعة</a:t>
            </a:r>
          </a:p>
        </p:txBody>
      </p:sp>
    </p:spTree>
    <p:extLst>
      <p:ext uri="{BB962C8B-B14F-4D97-AF65-F5344CB8AC3E}">
        <p14:creationId xmlns:p14="http://schemas.microsoft.com/office/powerpoint/2010/main" val="60503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" y="309393"/>
            <a:ext cx="11353490" cy="62392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B818ACA-D8D8-4AC2-8E9F-0993E89C3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1122363"/>
            <a:ext cx="9144000" cy="495776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64F9ECA-235E-471C-8152-405AD2B10322}"/>
              </a:ext>
            </a:extLst>
          </p:cNvPr>
          <p:cNvSpPr txBox="1"/>
          <p:nvPr/>
        </p:nvSpPr>
        <p:spPr>
          <a:xfrm>
            <a:off x="9681325" y="2349152"/>
            <a:ext cx="181652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</a:rPr>
              <a:t>مشاركات </a:t>
            </a:r>
          </a:p>
          <a:p>
            <a:r>
              <a:rPr lang="ar-SA" sz="2400" dirty="0">
                <a:solidFill>
                  <a:schemeClr val="bg1"/>
                </a:solidFill>
              </a:rPr>
              <a:t>من جميع طالبات</a:t>
            </a:r>
          </a:p>
          <a:p>
            <a:r>
              <a:rPr lang="ar-SA" sz="2400" dirty="0">
                <a:solidFill>
                  <a:schemeClr val="bg1"/>
                </a:solidFill>
              </a:rPr>
              <a:t> المدرسة</a:t>
            </a:r>
          </a:p>
        </p:txBody>
      </p:sp>
    </p:spTree>
    <p:extLst>
      <p:ext uri="{BB962C8B-B14F-4D97-AF65-F5344CB8AC3E}">
        <p14:creationId xmlns:p14="http://schemas.microsoft.com/office/powerpoint/2010/main" val="44658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" y="309393"/>
            <a:ext cx="11353490" cy="623921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4E8AFEA-BBC7-435F-8BA0-7056F4E20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915" y="2567054"/>
            <a:ext cx="1981372" cy="137781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27BFDF4-55EB-4BFA-A90F-BB21F5BB6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3" y="794742"/>
            <a:ext cx="7024687" cy="526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4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" y="309393"/>
            <a:ext cx="11353490" cy="623921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D844143-1E8A-480C-BF9F-BB78954DF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514" y="2740092"/>
            <a:ext cx="1981372" cy="137781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BD9AD0F-0A36-4403-BE20-92FA978C6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850105"/>
            <a:ext cx="5143500" cy="51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79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" y="309393"/>
            <a:ext cx="11353490" cy="6239214"/>
          </a:xfrm>
          <a:prstGeom prst="rect">
            <a:avLst/>
          </a:prstGeom>
        </p:spPr>
      </p:pic>
      <p:pic>
        <p:nvPicPr>
          <p:cNvPr id="4" name="سوزان">
            <a:hlinkClick r:id="" action="ppaction://media"/>
            <a:extLst>
              <a:ext uri="{FF2B5EF4-FFF2-40B4-BE49-F238E27FC236}">
                <a16:creationId xmlns:a16="http://schemas.microsoft.com/office/drawing/2014/main" id="{35E1ADD5-8312-4773-ADCD-9BBE2A3741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5975" y="1471612"/>
            <a:ext cx="6786563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021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" y="309393"/>
            <a:ext cx="11353490" cy="6239214"/>
          </a:xfrm>
          <a:prstGeom prst="rect">
            <a:avLst/>
          </a:prstGeom>
        </p:spPr>
      </p:pic>
      <p:pic>
        <p:nvPicPr>
          <p:cNvPr id="5" name="هيله مسفر">
            <a:hlinkClick r:id="" action="ppaction://media"/>
            <a:extLst>
              <a:ext uri="{FF2B5EF4-FFF2-40B4-BE49-F238E27FC236}">
                <a16:creationId xmlns:a16="http://schemas.microsoft.com/office/drawing/2014/main" id="{F732E685-AA75-4E3A-8FD8-D6788E8E52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3075" y="892969"/>
            <a:ext cx="6958013" cy="5072062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129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5" y="323680"/>
            <a:ext cx="11353490" cy="623921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2D1DB33-1D6F-452C-8296-E527C1EFE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2" y="309393"/>
            <a:ext cx="11265680" cy="62392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7058D6A-A40D-4A16-A323-262C8DE3D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9" y="1244991"/>
            <a:ext cx="4329699" cy="436801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9F91226-E7E0-4213-8F9A-710D6F68E4A3}"/>
              </a:ext>
            </a:extLst>
          </p:cNvPr>
          <p:cNvSpPr txBox="1"/>
          <p:nvPr/>
        </p:nvSpPr>
        <p:spPr>
          <a:xfrm>
            <a:off x="7557853" y="2902738"/>
            <a:ext cx="311014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ليان عقاب الصف السادس</a:t>
            </a:r>
          </a:p>
        </p:txBody>
      </p:sp>
    </p:spTree>
    <p:extLst>
      <p:ext uri="{BB962C8B-B14F-4D97-AF65-F5344CB8AC3E}">
        <p14:creationId xmlns:p14="http://schemas.microsoft.com/office/powerpoint/2010/main" val="8088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6" y="295105"/>
            <a:ext cx="11353490" cy="623921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43035B8-27FF-4964-B62C-FAC9FFB2F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0" y="492471"/>
            <a:ext cx="11303742" cy="605613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1C50527-ADCF-4205-B203-C2908546A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1" y="561181"/>
            <a:ext cx="3857625" cy="57356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5A0789D-7233-4E52-8A0E-45FB27881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56" y="561180"/>
            <a:ext cx="3857625" cy="573563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763C6A2-A294-44E9-A188-82024F8BF5D7}"/>
              </a:ext>
            </a:extLst>
          </p:cNvPr>
          <p:cNvSpPr txBox="1"/>
          <p:nvPr/>
        </p:nvSpPr>
        <p:spPr>
          <a:xfrm>
            <a:off x="8595360" y="2011680"/>
            <a:ext cx="252163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chemeClr val="bg1"/>
                </a:solidFill>
              </a:rPr>
              <a:t>دينا </a:t>
            </a:r>
            <a:r>
              <a:rPr lang="ar-SA" sz="3600" dirty="0" err="1">
                <a:solidFill>
                  <a:schemeClr val="bg1"/>
                </a:solidFill>
              </a:rPr>
              <a:t>القويفل</a:t>
            </a:r>
            <a:r>
              <a:rPr lang="ar-SA" sz="3600" dirty="0">
                <a:solidFill>
                  <a:schemeClr val="bg1"/>
                </a:solidFill>
              </a:rPr>
              <a:t> </a:t>
            </a:r>
          </a:p>
          <a:p>
            <a:r>
              <a:rPr lang="ar-SA" sz="3600" dirty="0">
                <a:solidFill>
                  <a:schemeClr val="bg1"/>
                </a:solidFill>
              </a:rPr>
              <a:t>مقال مصور</a:t>
            </a:r>
          </a:p>
          <a:p>
            <a:r>
              <a:rPr lang="ar-SA" sz="3600" dirty="0">
                <a:solidFill>
                  <a:schemeClr val="bg1"/>
                </a:solidFill>
              </a:rPr>
              <a:t>الصف السادس </a:t>
            </a:r>
          </a:p>
        </p:txBody>
      </p:sp>
    </p:spTree>
    <p:extLst>
      <p:ext uri="{BB962C8B-B14F-4D97-AF65-F5344CB8AC3E}">
        <p14:creationId xmlns:p14="http://schemas.microsoft.com/office/powerpoint/2010/main" val="418420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5" y="309393"/>
            <a:ext cx="11353490" cy="623921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CBFD77F-C40A-40A6-9913-EF10CA933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5" y="441991"/>
            <a:ext cx="11353490" cy="61066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843ED9E-D832-4544-BDDE-693BD39055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t="11906" r="7087" b="25984"/>
          <a:stretch/>
        </p:blipFill>
        <p:spPr>
          <a:xfrm rot="16200000">
            <a:off x="2346429" y="1011257"/>
            <a:ext cx="2771336" cy="499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62A82C9-7F36-4EAA-828C-27D742A55788}"/>
              </a:ext>
            </a:extLst>
          </p:cNvPr>
          <p:cNvSpPr txBox="1"/>
          <p:nvPr/>
        </p:nvSpPr>
        <p:spPr>
          <a:xfrm>
            <a:off x="8187294" y="2769698"/>
            <a:ext cx="3028394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ديم عبد العزيز المطيري </a:t>
            </a:r>
          </a:p>
          <a:p>
            <a:r>
              <a:rPr lang="ar-SA" sz="2800" dirty="0">
                <a:solidFill>
                  <a:schemeClr val="bg1"/>
                </a:solidFill>
              </a:rPr>
              <a:t>الصف الخامس</a:t>
            </a:r>
          </a:p>
        </p:txBody>
      </p:sp>
    </p:spTree>
    <p:extLst>
      <p:ext uri="{BB962C8B-B14F-4D97-AF65-F5344CB8AC3E}">
        <p14:creationId xmlns:p14="http://schemas.microsoft.com/office/powerpoint/2010/main" val="256354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" y="273951"/>
            <a:ext cx="11353490" cy="623921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6A90462-D8A6-4140-9FC0-5394DCA2B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" y="344835"/>
            <a:ext cx="11353490" cy="62392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AAE7417-DFE8-45A9-8678-90B882B27F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4" t="13057" r="-2061" b="27822"/>
          <a:stretch/>
        </p:blipFill>
        <p:spPr>
          <a:xfrm>
            <a:off x="1128714" y="634999"/>
            <a:ext cx="4052886" cy="510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9310CB5-6D50-4C38-82D2-80DEA006EC86}"/>
              </a:ext>
            </a:extLst>
          </p:cNvPr>
          <p:cNvSpPr txBox="1"/>
          <p:nvPr/>
        </p:nvSpPr>
        <p:spPr>
          <a:xfrm>
            <a:off x="7513835" y="2290761"/>
            <a:ext cx="2573140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dirty="0">
                <a:solidFill>
                  <a:schemeClr val="bg1"/>
                </a:solidFill>
              </a:rPr>
              <a:t>اسيل </a:t>
            </a:r>
            <a:r>
              <a:rPr lang="ar-SA" sz="4000" dirty="0" err="1">
                <a:solidFill>
                  <a:schemeClr val="bg1"/>
                </a:solidFill>
              </a:rPr>
              <a:t>القويفل</a:t>
            </a:r>
            <a:r>
              <a:rPr lang="ar-SA" sz="4000" dirty="0">
                <a:solidFill>
                  <a:schemeClr val="bg1"/>
                </a:solidFill>
              </a:rPr>
              <a:t> </a:t>
            </a:r>
          </a:p>
          <a:p>
            <a:r>
              <a:rPr lang="ar-SA" sz="4000" dirty="0">
                <a:solidFill>
                  <a:schemeClr val="bg1"/>
                </a:solidFill>
              </a:rPr>
              <a:t>الصف السادس</a:t>
            </a:r>
          </a:p>
        </p:txBody>
      </p:sp>
    </p:spTree>
    <p:extLst>
      <p:ext uri="{BB962C8B-B14F-4D97-AF65-F5344CB8AC3E}">
        <p14:creationId xmlns:p14="http://schemas.microsoft.com/office/powerpoint/2010/main" val="197328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" y="309391"/>
            <a:ext cx="11353490" cy="6239214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9356357-478A-4B63-BC9B-1C0A27F94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" y="309391"/>
            <a:ext cx="11353490" cy="623921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7E69382-4E73-4875-9DCA-4D403AA5F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8" y="810296"/>
            <a:ext cx="7272208" cy="523740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1CA1E0B-0033-4016-B415-2CE6C27CF900}"/>
              </a:ext>
            </a:extLst>
          </p:cNvPr>
          <p:cNvSpPr txBox="1"/>
          <p:nvPr/>
        </p:nvSpPr>
        <p:spPr>
          <a:xfrm>
            <a:off x="8906698" y="2598002"/>
            <a:ext cx="237276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رسم الطالبة لمى رائد </a:t>
            </a:r>
          </a:p>
          <a:p>
            <a:r>
              <a:rPr lang="ar-SA" sz="2400" b="1" dirty="0">
                <a:solidFill>
                  <a:schemeClr val="bg1"/>
                </a:solidFill>
              </a:rPr>
              <a:t>الصف الخامس</a:t>
            </a:r>
          </a:p>
        </p:txBody>
      </p:sp>
    </p:spTree>
    <p:extLst>
      <p:ext uri="{BB962C8B-B14F-4D97-AF65-F5344CB8AC3E}">
        <p14:creationId xmlns:p14="http://schemas.microsoft.com/office/powerpoint/2010/main" val="223410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" y="309393"/>
            <a:ext cx="11353490" cy="623921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4D6EE9C-3FCE-4DA7-B22B-9FF2567BC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" y="110623"/>
            <a:ext cx="11494167" cy="643798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D36CF9C-B7E0-4F84-B14F-767E00E0C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1" y="766689"/>
            <a:ext cx="7024468" cy="532462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03A346-24E8-41FA-A570-13B128107366}"/>
              </a:ext>
            </a:extLst>
          </p:cNvPr>
          <p:cNvSpPr txBox="1"/>
          <p:nvPr/>
        </p:nvSpPr>
        <p:spPr>
          <a:xfrm>
            <a:off x="8004517" y="2658794"/>
            <a:ext cx="30667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1"/>
                </a:solidFill>
              </a:rPr>
              <a:t>رسم وتصميم الطالبة سوزان </a:t>
            </a:r>
          </a:p>
          <a:p>
            <a:r>
              <a:rPr lang="ar-SA" sz="2000" dirty="0">
                <a:solidFill>
                  <a:schemeClr val="bg1"/>
                </a:solidFill>
              </a:rPr>
              <a:t>المطيري الصف الخامس</a:t>
            </a:r>
          </a:p>
        </p:txBody>
      </p:sp>
    </p:spTree>
    <p:extLst>
      <p:ext uri="{BB962C8B-B14F-4D97-AF65-F5344CB8AC3E}">
        <p14:creationId xmlns:p14="http://schemas.microsoft.com/office/powerpoint/2010/main" val="217259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" y="309393"/>
            <a:ext cx="11353490" cy="623921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DA0CD08-D5D6-4E3C-845F-3158E89FE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" y="427754"/>
            <a:ext cx="11353490" cy="612085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ED79966-DDA4-4103-B8EE-7DA49D51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8" y="902494"/>
            <a:ext cx="4299732" cy="539908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D41D7E5-630F-4252-8AF7-F2A89978A08D}"/>
              </a:ext>
            </a:extLst>
          </p:cNvPr>
          <p:cNvSpPr txBox="1"/>
          <p:nvPr/>
        </p:nvSpPr>
        <p:spPr>
          <a:xfrm>
            <a:off x="8793018" y="2728913"/>
            <a:ext cx="2608407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ميلا بدر المطيري </a:t>
            </a:r>
          </a:p>
          <a:p>
            <a:r>
              <a:rPr lang="ar-SA" sz="3200" dirty="0">
                <a:solidFill>
                  <a:schemeClr val="bg1"/>
                </a:solidFill>
              </a:rPr>
              <a:t>الصف الثاني</a:t>
            </a:r>
          </a:p>
        </p:txBody>
      </p:sp>
    </p:spTree>
    <p:extLst>
      <p:ext uri="{BB962C8B-B14F-4D97-AF65-F5344CB8AC3E}">
        <p14:creationId xmlns:p14="http://schemas.microsoft.com/office/powerpoint/2010/main" val="59451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7696B-6C14-485F-9662-88F02B87D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7E0A437-322E-4626-8F01-937946729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1" y="309393"/>
            <a:ext cx="11307541" cy="6239214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84647-AD49-46C9-B7B9-D30617FC1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38D283B-5924-4731-BD32-797FCD9F2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" y="309393"/>
            <a:ext cx="11353490" cy="623921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06F7E6C-41B0-4C40-93A7-291D0409E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6" y="737150"/>
            <a:ext cx="9144000" cy="47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8512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114</Words>
  <Application>Microsoft Office PowerPoint</Application>
  <PresentationFormat>شاشة عريضة</PresentationFormat>
  <Paragraphs>24</Paragraphs>
  <Slides>14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مشاعل بنت المطيري</dc:creator>
  <cp:lastModifiedBy>مشاعل بنت المطيري</cp:lastModifiedBy>
  <cp:revision>8</cp:revision>
  <dcterms:created xsi:type="dcterms:W3CDTF">2023-10-12T09:41:45Z</dcterms:created>
  <dcterms:modified xsi:type="dcterms:W3CDTF">2023-10-12T11:08:24Z</dcterms:modified>
</cp:coreProperties>
</file>